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4AEE-CBFB-49C5-922A-F9317BF90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191A0-908D-431A-A6D0-FABD8604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59E9-E0DD-4808-989D-E52931E2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EFE-FB8E-47F6-B394-6A1852AC86FD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FEDAC-8420-4679-8527-3326B787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26613-0F86-4179-BC7E-FFEDCFE2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FB6D-CF22-4765-A050-FCC3C00B4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6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2E85-7AF8-4E14-8F3E-CE0AE76B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D7861-E42E-4ED2-AEAD-EC4E35970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562E2-9892-4C3D-B1A4-D1DA4166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EFE-FB8E-47F6-B394-6A1852AC86FD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030F5-5EF7-4891-9118-AC455F74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CABC5-2327-42D9-ADD9-8C40E370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FB6D-CF22-4765-A050-FCC3C00B4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8D419B-DBE5-45F6-8091-64F963E50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EA077-6A54-431F-AA58-8C8178988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01609-74E6-4B96-BE86-32CD31AE8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EFE-FB8E-47F6-B394-6A1852AC86FD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F0414-1CCF-47CA-9373-628DA028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22824-14B1-4E43-994B-43F8F0C6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FB6D-CF22-4765-A050-FCC3C00B4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21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75D8-3ECF-498C-BC31-168A4CE0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73459-D3E5-4473-AF3E-D5296ADED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A76ED-C70B-4CE9-8D1F-64C89B1F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EFE-FB8E-47F6-B394-6A1852AC86FD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0D58A-26BE-4861-828E-28AE0FE1B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64341-8868-4702-9E02-5211C9AE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FB6D-CF22-4765-A050-FCC3C00B4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0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B27E-1D99-443D-A053-FF7E8E63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01D01-E33A-4202-B942-CDC403F6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45D67-7866-464D-88F1-92DDFDCD5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EFE-FB8E-47F6-B394-6A1852AC86FD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F02E9-3F3E-4EAB-BD33-0923D2C0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8E032-2764-4A1D-8D44-BE83CA29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FB6D-CF22-4765-A050-FCC3C00B4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9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7772-7293-446A-9684-B8F40B47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0D042-9428-4C0E-A438-BFE497792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5223D-AA40-446B-A5AB-45839E8E1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D479A-8312-478D-BDEC-631EFC1B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EFE-FB8E-47F6-B394-6A1852AC86FD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86AC0-0023-4885-8622-EDAF8E6E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5A161-824D-4931-B428-2E1D4A68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FB6D-CF22-4765-A050-FCC3C00B4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6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ED4C-DAE1-4D87-97B9-12397D7A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E00F0-9CC6-4D32-B9FE-96DAD509D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6C589-9A54-42B1-BF47-F7D82C629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B62F7-1C3C-47D2-B71A-7505CE1DB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23AE3-B90D-466E-A996-61279B850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30B5C7-E42D-4D3F-AF8D-2F51B80A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EFE-FB8E-47F6-B394-6A1852AC86FD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56382-0FAA-4F96-848A-221CBDC9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9FF59-E7F9-48FE-BB8A-32D50BCE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FB6D-CF22-4765-A050-FCC3C00B4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7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A7D8-4437-4AFC-8D36-11688C5A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2F320-2FAA-4C3D-AB6E-192F6D53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EFE-FB8E-47F6-B394-6A1852AC86FD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03841-5868-4484-87D8-BBF05E97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CF7BF-F9C1-446B-B5B0-61C35FF3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FB6D-CF22-4765-A050-FCC3C00B4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95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EC953-322B-44B2-A306-C94490AB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EFE-FB8E-47F6-B394-6A1852AC86FD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A4AF9-D360-4962-9F0D-ED681C3D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BFB55-1A3A-402C-A656-A754A882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FB6D-CF22-4765-A050-FCC3C00B4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83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1E14-46E7-4264-877A-88198826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90B4-33A6-47BD-B429-79A8E49E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1620F-90A0-4D9D-ADD9-62946E782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5422E-8A0C-49D3-84B4-42BAD895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EFE-FB8E-47F6-B394-6A1852AC86FD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33340-1D58-4824-9BFA-1193E8AC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BD2B1-7A2E-4F42-934D-C685AEF7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FB6D-CF22-4765-A050-FCC3C00B4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61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95CC6-3990-4932-800F-775ED82A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E07E88-8F79-45F2-8F2A-4C5513B31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26743-8345-4554-B45F-ED1CE4DA1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618C7-BFCC-4220-A4CC-91EB5298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EFE-FB8E-47F6-B394-6A1852AC86FD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64E74-0A5E-46A7-8DE8-4C8C5D1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23862-1A45-48BD-94EA-5A52E3CC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FB6D-CF22-4765-A050-FCC3C00B4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14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67DE06-CDFC-4A82-83F4-3563D6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15AA8-6E75-4799-9EDA-4FC95E7CB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BA75E-DCFF-469C-B1C8-3BA3B2494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1DEFE-FB8E-47F6-B394-6A1852AC86FD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7260-55FE-49D6-9D6A-E8E26AFC4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633B3-9ACC-4C73-A5E9-0AE5CD2AC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7FB6D-CF22-4765-A050-FCC3C00B4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97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842C34-EA53-4AB3-B356-F688BBFDC45E}"/>
              </a:ext>
            </a:extLst>
          </p:cNvPr>
          <p:cNvSpPr txBox="1"/>
          <p:nvPr/>
        </p:nvSpPr>
        <p:spPr>
          <a:xfrm>
            <a:off x="118323" y="242363"/>
            <a:ext cx="3515557" cy="203132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Maths; This half term we will be looking at money &amp; budgeting. Once we have learnt the basics we will be putting together a list of items needed for snack making and working out how much money we will need.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2EE92-C3CF-40E2-B551-A4FF1CCFA3EA}"/>
              </a:ext>
            </a:extLst>
          </p:cNvPr>
          <p:cNvSpPr txBox="1"/>
          <p:nvPr/>
        </p:nvSpPr>
        <p:spPr>
          <a:xfrm>
            <a:off x="7321165" y="3382115"/>
            <a:ext cx="3746377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PSHE; We will be looking at different relationships, what they are made up of and what they mean to us.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75393-8A2A-46C7-B2ED-E1076F56788D}"/>
              </a:ext>
            </a:extLst>
          </p:cNvPr>
          <p:cNvSpPr txBox="1"/>
          <p:nvPr/>
        </p:nvSpPr>
        <p:spPr>
          <a:xfrm>
            <a:off x="2346666" y="5025651"/>
            <a:ext cx="3710866" cy="147732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Work related learning; Students will be taking part in horticultural this half term. Learning more about plants and food while looking after the gardens at </a:t>
            </a:r>
            <a:r>
              <a:rPr lang="en-GB" dirty="0" err="1"/>
              <a:t>Kelford</a:t>
            </a:r>
            <a:r>
              <a:rPr lang="en-GB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45128-37DC-4652-9107-6B8CFD5D280D}"/>
              </a:ext>
            </a:extLst>
          </p:cNvPr>
          <p:cNvSpPr txBox="1"/>
          <p:nvPr/>
        </p:nvSpPr>
        <p:spPr>
          <a:xfrm>
            <a:off x="6294267" y="5384842"/>
            <a:ext cx="3551067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Leisure; We will we going bowling this half term. Working on our social and interaction skills while out.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F7A94-1B28-4D98-BD90-596D64014CE0}"/>
              </a:ext>
            </a:extLst>
          </p:cNvPr>
          <p:cNvSpPr txBox="1"/>
          <p:nvPr/>
        </p:nvSpPr>
        <p:spPr>
          <a:xfrm>
            <a:off x="4073325" y="397307"/>
            <a:ext cx="3799825" cy="14773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Youth sport; Students who have chosen to take part will be working in groups while taking part in a range of sports and working towards a qualification.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762BFA-513B-469D-9A93-35CDA7C7E82D}"/>
              </a:ext>
            </a:extLst>
          </p:cNvPr>
          <p:cNvSpPr txBox="1"/>
          <p:nvPr/>
        </p:nvSpPr>
        <p:spPr>
          <a:xfrm>
            <a:off x="252877" y="2787513"/>
            <a:ext cx="2689934" cy="1754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DofE; Students who have chosen this will be working towards completing volunteering &amp; expeditions to gain their bronze or silver award.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0D117E-80B8-474F-B742-083611845E0B}"/>
              </a:ext>
            </a:extLst>
          </p:cNvPr>
          <p:cNvSpPr txBox="1"/>
          <p:nvPr/>
        </p:nvSpPr>
        <p:spPr>
          <a:xfrm>
            <a:off x="8985771" y="120309"/>
            <a:ext cx="1840730" cy="1754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Independence; We will be working on previous skills and becoming more confident.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561963-66B5-40A0-B27A-32EA7EC3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730" y="2484657"/>
            <a:ext cx="3776061" cy="2360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83818B-17B1-4886-B932-ED820F5CC0B5}"/>
              </a:ext>
            </a:extLst>
          </p:cNvPr>
          <p:cNvSpPr txBox="1"/>
          <p:nvPr/>
        </p:nvSpPr>
        <p:spPr>
          <a:xfrm>
            <a:off x="3633880" y="3240350"/>
            <a:ext cx="2988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4400" b="1" dirty="0">
                <a:latin typeface="Comic Sans MS" panose="030F0702030302020204" pitchFamily="66" charset="0"/>
              </a:rPr>
              <a:t>TV 3 </a:t>
            </a:r>
          </a:p>
          <a:p>
            <a:r>
              <a:rPr lang="en-GB" sz="4400" b="1" dirty="0">
                <a:latin typeface="Comic Sans MS" panose="030F0702030302020204" pitchFamily="66" charset="0"/>
              </a:rPr>
              <a:t>Autumn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E330-289E-452F-AF30-A9DACD61A645}"/>
              </a:ext>
            </a:extLst>
          </p:cNvPr>
          <p:cNvSpPr txBox="1"/>
          <p:nvPr/>
        </p:nvSpPr>
        <p:spPr>
          <a:xfrm>
            <a:off x="10370644" y="4565430"/>
            <a:ext cx="1571348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Careers; We will be looking at careers that interest us and others that are related.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A53FF-1D14-4BCC-BA7C-E97B738E1B4F}"/>
              </a:ext>
            </a:extLst>
          </p:cNvPr>
          <p:cNvSpPr txBox="1"/>
          <p:nvPr/>
        </p:nvSpPr>
        <p:spPr>
          <a:xfrm>
            <a:off x="7873150" y="2022992"/>
            <a:ext cx="4065973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English; We will be working on speaking, listening and communication while getting to know one another.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74F9A-9750-41EA-83C7-7CE2920ADE2A}"/>
              </a:ext>
            </a:extLst>
          </p:cNvPr>
          <p:cNvSpPr txBox="1"/>
          <p:nvPr/>
        </p:nvSpPr>
        <p:spPr>
          <a:xfrm>
            <a:off x="127245" y="4703929"/>
            <a:ext cx="2101054" cy="1477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Arts &amp; crafts; We will be starting to make some Halloween decorations.</a:t>
            </a:r>
          </a:p>
        </p:txBody>
      </p:sp>
    </p:spTree>
    <p:extLst>
      <p:ext uri="{BB962C8B-B14F-4D97-AF65-F5344CB8AC3E}">
        <p14:creationId xmlns:p14="http://schemas.microsoft.com/office/powerpoint/2010/main" val="111869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236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Widdowson</dc:creator>
  <cp:lastModifiedBy>Charlotte Widdowson</cp:lastModifiedBy>
  <cp:revision>8</cp:revision>
  <dcterms:created xsi:type="dcterms:W3CDTF">2022-09-13T18:44:08Z</dcterms:created>
  <dcterms:modified xsi:type="dcterms:W3CDTF">2022-09-16T11:26:55Z</dcterms:modified>
</cp:coreProperties>
</file>